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90" y="26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2071121"/>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96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06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7601131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a:t>
                      </a:r>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787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1.013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6</a:t>
            </a:r>
            <a:r>
              <a:rPr lang="kk-KZ" altLang="ru-RU" sz="1200" b="1" dirty="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07</a:t>
            </a:r>
            <a:r>
              <a:rPr lang="kk-KZ" altLang="ru-RU" sz="1100" b="1" dirty="0">
                <a:latin typeface="Times New Roman" panose="02020603050405020304" pitchFamily="18" charset="0"/>
                <a:cs typeface="Times New Roman" panose="02020603050405020304" pitchFamily="18" charset="0"/>
              </a:rPr>
              <a:t> 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6</a:t>
            </a:r>
            <a:r>
              <a:rPr lang="kk-KZ" altLang="ru-RU" sz="1100" b="1" dirty="0">
                <a:solidFill>
                  <a:srgbClr val="000000"/>
                </a:solidFill>
                <a:latin typeface="Times New Roman" panose="02020603050405020304" pitchFamily="18" charset="0"/>
                <a:cs typeface="Times New Roman" panose="02020603050405020304" pitchFamily="18" charset="0"/>
              </a:rPr>
              <a:t> сәуір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a:solidFill>
                  <a:srgbClr val="000000"/>
                </a:solidFill>
                <a:latin typeface="Times New Roman" panose="02020603050405020304" pitchFamily="18" charset="0"/>
                <a:cs typeface="Times New Roman" panose="02020603050405020304" pitchFamily="18" charset="0"/>
              </a:rPr>
              <a:t>7</a:t>
            </a:r>
            <a:r>
              <a:rPr lang="kk-KZ" altLang="ru-RU" sz="1100" b="1" dirty="0">
                <a:solidFill>
                  <a:srgbClr val="000000"/>
                </a:solidFill>
                <a:latin typeface="Times New Roman" panose="02020603050405020304" pitchFamily="18" charset="0"/>
                <a:cs typeface="Times New Roman" panose="02020603050405020304" pitchFamily="18" charset="0"/>
              </a:rPr>
              <a:t> сәуір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Түнде және таңертең тұман.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солтүстік-батыстан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шығысқа ауыспалы,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18-20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08</a:t>
            </a:r>
            <a:r>
              <a:rPr lang="kk-KZ" sz="1100" b="1" dirty="0">
                <a:solidFill>
                  <a:srgbClr val="000000"/>
                </a:solidFill>
                <a:latin typeface="Times New Roman" panose="02020603050405020304" pitchFamily="18" charset="0"/>
                <a:cs typeface="Times New Roman" panose="02020603050405020304" pitchFamily="18" charset="0"/>
              </a:rPr>
              <a:t> 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kk-KZ"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7</a:t>
            </a:r>
            <a:r>
              <a:rPr lang="kk-KZ" sz="1100" b="1" dirty="0">
                <a:solidFill>
                  <a:srgbClr val="000000"/>
                </a:solidFill>
                <a:latin typeface="Times New Roman" panose="02020603050405020304" pitchFamily="18" charset="0"/>
                <a:cs typeface="Times New Roman" panose="02020603050405020304" pitchFamily="18" charset="0"/>
              </a:rPr>
              <a:t> 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kk-KZ"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8 </a:t>
            </a:r>
            <a:r>
              <a:rPr lang="kk-KZ" sz="1100" b="1" dirty="0">
                <a:solidFill>
                  <a:srgbClr val="000000"/>
                </a:solidFill>
                <a:latin typeface="Times New Roman" panose="02020603050405020304" pitchFamily="18" charset="0"/>
                <a:cs typeface="Times New Roman" panose="02020603050405020304" pitchFamily="18" charset="0"/>
              </a:rPr>
              <a:t>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10-12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30362</TotalTime>
  <Words>594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3852</cp:revision>
  <cp:lastPrinted>2021-07-01T07:38:07Z</cp:lastPrinted>
  <dcterms:created xsi:type="dcterms:W3CDTF">2018-03-27T06:03:00Z</dcterms:created>
  <dcterms:modified xsi:type="dcterms:W3CDTF">2025-04-06T07:17:00Z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