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748005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гроза. Ветер юго-западный с переходом на северо-западный 9-14, ночью порывы 15-20 м/с. Температура воздуха ночью 10-12, днем 17-19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1541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4454</TotalTime>
  <Words>554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630</cp:revision>
  <cp:lastPrinted>2021-07-01T03:56:27Z</cp:lastPrinted>
  <dcterms:created xsi:type="dcterms:W3CDTF">2024-09-22T07:48:17Z</dcterms:created>
  <dcterms:modified xsi:type="dcterms:W3CDTF">2025-04-07T08:28:17Z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