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86" d="100"/>
          <a:sy n="86" d="100"/>
        </p:scale>
        <p:origin x="84" y="28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50119949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97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1765" y="260315"/>
            <a:ext cx="467263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по 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2025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северный 7-12 м/с. 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6-8, 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16-18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  <a:p>
            <a:pPr lvl="0" algn="just">
              <a:defRPr/>
            </a:pP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2025 г. </a:t>
            </a:r>
          </a:p>
          <a:p>
            <a:pPr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южный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9-14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6-8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06 апреля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06196425"/>
              </p:ext>
            </p:extLst>
          </p:nvPr>
        </p:nvGraphicFramePr>
        <p:xfrm>
          <a:off x="5024602" y="4408084"/>
          <a:ext cx="4691064" cy="23560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82111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30114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1513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745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0,149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0,140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0,242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0,238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97016" y="2545824"/>
            <a:ext cx="465838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2025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года 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Шибаршина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26281</TotalTime>
  <Words>584</Words>
  <Application>Microsoft Office PowerPoint</Application>
  <PresentationFormat>Лист A4 (210x297 мм)</PresentationFormat>
  <Paragraphs>100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4650</cp:revision>
  <cp:lastPrinted>2021-07-01T03:56:27Z</cp:lastPrinted>
  <dcterms:created xsi:type="dcterms:W3CDTF">2018-03-27T06:03:00Z</dcterms:created>
  <dcterms:modified xsi:type="dcterms:W3CDTF">2025-04-07T07:58:08Z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