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086088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Ветер юго-западный, западный 7-12 м/с. Температура воздуха ночью 8-10, днем 12-14 тепла.</a:t>
            </a:r>
            <a:endParaRPr lang="kk-KZ" sz="120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днем дождь. Ночью и утром туман. Ветер северо-восточный 9-14 м/с. Температура воздуха ночью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889743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24391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4695</cp:revision>
  <cp:lastPrinted>2021-07-01T03:56:27Z</cp:lastPrinted>
  <dcterms:created xsi:type="dcterms:W3CDTF">2018-03-27T06:03:00Z</dcterms:created>
  <dcterms:modified xsi:type="dcterms:W3CDTF">2025-04-07T08:18:18Z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