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7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2689"/>
            <a:ext cx="4948610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кратковременный д</a:t>
            </a:r>
            <a:r>
              <a:rPr lang="kk-KZ" sz="1100" dirty="0" smtClean="0">
                <a:solidFill>
                  <a:schemeClr val="tx1"/>
                </a:solidFill>
              </a:rPr>
              <a:t>ождь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с переходом на северо-западный 3-8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ночью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781067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24420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5759</cp:revision>
  <cp:lastPrinted>2021-07-01T09:11:30Z</cp:lastPrinted>
  <dcterms:created xsi:type="dcterms:W3CDTF">2018-03-27T06:03:00Z</dcterms:created>
  <dcterms:modified xsi:type="dcterms:W3CDTF">2025-04-07T06:47:04Z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