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66" d="100"/>
          <a:sy n="166" d="100"/>
        </p:scale>
        <p:origin x="-528" y="19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33811113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апреля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8791478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06162"/>
            <a:ext cx="4759889" cy="212365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днем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дождь,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гроза.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южный, юго-восточный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9-14, днем порывы 18 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7-9,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днем 18-20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endParaRPr lang="ru-RU" sz="1200" dirty="0" smtClean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дождь, гроза.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северо-западный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4-6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29856</TotalTime>
  <Words>598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5639</cp:revision>
  <cp:lastPrinted>2021-07-01T03:56:27Z</cp:lastPrinted>
  <dcterms:created xsi:type="dcterms:W3CDTF">2018-03-27T06:03:00Z</dcterms:created>
  <dcterms:modified xsi:type="dcterms:W3CDTF">2025-04-07T06:23:04Z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