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7153467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97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7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7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23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 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дождь, гроза. Ночью и утром туман. Ветер юго-западный с переходом на северо-западный 9-14 м/с. Температура воздуха ночью 7-9, днем 17-19 тепла.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түна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дождь. Ночью и утром туман. Ветер юго-западный 5-10 м/с. Температура воздуха 3-5 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6" y="2733261"/>
            <a:ext cx="4514849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65972931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Калманбаева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Р. 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646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25</cp:revision>
  <dcterms:modified xsi:type="dcterms:W3CDTF">2025-04-07T08:10:28Z</dcterms:modified>
</cp:coreProperties>
</file>