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84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46388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22018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юго-восточный с переходом на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10-12,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28155</TotalTime>
  <Words>605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3806</cp:revision>
  <cp:lastPrinted>2021-10-15T03:50:29Z</cp:lastPrinted>
  <dcterms:created xsi:type="dcterms:W3CDTF">2018-03-27T06:03:00Z</dcterms:created>
  <dcterms:modified xsi:type="dcterms:W3CDTF">2025-04-07T06:22:30Z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