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942399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81696" y="242947"/>
            <a:ext cx="4390333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 до 20 ч. 08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Облачно, утром и днем дождь, гроза. Ветер западный 9-14, утром и днем порывы 15-20 м/с. Температура воздуха ночью 5-7, днем 18-20 тепла.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Переменная облачность, без осадков. Ветер северо-западный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3-5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454892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апреля, ночью 09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Седелева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42601</TotalTime>
  <Words>670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6445</cp:revision>
  <cp:lastPrinted>2021-11-30T05:55:24Z</cp:lastPrinted>
  <dcterms:created xsi:type="dcterms:W3CDTF">2018-03-27T06:03:00Z</dcterms:created>
  <dcterms:modified xsi:type="dcterms:W3CDTF">2025-04-07T06:17:17Z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