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9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29269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29106" y="23638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утром и днем 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5-10, порывы 15-20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16-18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апреля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/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-9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80573" y="222094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90296" y="310905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1576382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23383</TotalTime>
  <Words>696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3647</cp:revision>
  <cp:lastPrinted>2021-10-18T15:52:53Z</cp:lastPrinted>
  <dcterms:created xsi:type="dcterms:W3CDTF">2018-03-27T06:03:00Z</dcterms:created>
  <dcterms:modified xsi:type="dcterms:W3CDTF">2025-04-07T08:38:22Z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