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30" d="100"/>
          <a:sy n="130" d="100"/>
        </p:scale>
        <p:origin x="-4138" y="-213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6703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9-14, днем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4-6, днем 13-15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18290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6435</cp:revision>
  <cp:lastPrinted>2021-07-01T03:56:27Z</cp:lastPrinted>
  <dcterms:created xsi:type="dcterms:W3CDTF">2018-03-27T06:03:00Z</dcterms:created>
  <dcterms:modified xsi:type="dcterms:W3CDTF">2025-04-07T06:49:59Z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