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36744722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98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08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08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3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днем небольшой дождь. Ночью и утром туман. Ветер юго-западный ночью 3-8, днем 7-12 м/с. Температура воздуха ночью 3-5, днем 18-20 тепла.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на 10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южный, юго-западный 9-14 м/с. Температура воздуха 7-9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361294"/>
            <a:ext cx="4514849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Ночью метеорологические условия будут </a:t>
            </a:r>
            <a:r>
              <a:rPr lang="ru-RU"/>
              <a:t>способствовать </a:t>
            </a:r>
            <a:r>
              <a:rPr lang="ru-RU" b="1"/>
              <a:t>накопл</a:t>
            </a:r>
            <a:r>
              <a:rPr lang="ru-RU" b="1" dirty="0"/>
              <a:t>е</a:t>
            </a:r>
            <a:r>
              <a:rPr lang="ru-RU" b="1"/>
              <a:t>нию</a:t>
            </a:r>
            <a:r>
              <a:rPr lang="ru-RU"/>
              <a:t> </a:t>
            </a:r>
            <a:r>
              <a:rPr lang="ru-RU" dirty="0"/>
              <a:t>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21731896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60FB2851-1199-4CF9-BC86-4C25BD9E3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649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29</cp:revision>
  <dcterms:modified xsi:type="dcterms:W3CDTF">2025-04-08T08:26:31Z</dcterms:modified>
</cp:coreProperties>
</file>