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925445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апреля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09 апреля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10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7-9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апреля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4104430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7826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апреля, ночью 10 апреля 2025 года 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6734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43755</TotalTime>
  <Words>588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5699</cp:revision>
  <cp:lastPrinted>2021-02-03T11:37:00Z</cp:lastPrinted>
  <dcterms:created xsi:type="dcterms:W3CDTF">2018-03-27T06:03:00Z</dcterms:created>
  <dcterms:modified xsi:type="dcterms:W3CDTF">2025-04-08T09:27:01Z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