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329143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09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Ночью и утром туман. Ветер 2-7 м/с. Температура воздуха ночью 3-5, днем 19-21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10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8-10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89328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22542</TotalTime>
  <Words>600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3571</cp:revision>
  <cp:lastPrinted>2021-07-01T03:56:27Z</cp:lastPrinted>
  <dcterms:created xsi:type="dcterms:W3CDTF">2018-03-27T06:03:00Z</dcterms:created>
  <dcterms:modified xsi:type="dcterms:W3CDTF">2025-04-08T06:48:37Z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