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50215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Ночью и утром туман. Ветер юго-западный 4-9 м/с. Температура воздуха ночью 4-6, днем 16-18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туман. Ветер южный,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027948"/>
              </p:ext>
            </p:extLst>
          </p:nvPr>
        </p:nvGraphicFramePr>
        <p:xfrm>
          <a:off x="5097016" y="4066138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27293</TotalTime>
  <Words>649</Words>
  <Application>Microsoft Office PowerPoint</Application>
  <PresentationFormat>Лист A4 (210x297 мм)</PresentationFormat>
  <Paragraphs>102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4853</cp:revision>
  <cp:lastPrinted>2021-07-01T03:56:27Z</cp:lastPrinted>
  <dcterms:created xsi:type="dcterms:W3CDTF">2018-03-27T06:03:00Z</dcterms:created>
  <dcterms:modified xsi:type="dcterms:W3CDTF">2025-04-08T09:36:52Z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