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320475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81696" y="327585"/>
            <a:ext cx="439033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до 20 ч. 09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северо-западный 7-12 м/с. Температура воздуха ночью 4-6, днем 17-19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Переменная облачность, без осадков. Ветер юго-восточный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2-4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924221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 ночью 10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42623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6449</cp:revision>
  <cp:lastPrinted>2021-11-30T05:55:24Z</cp:lastPrinted>
  <dcterms:created xsi:type="dcterms:W3CDTF">2018-03-27T06:03:00Z</dcterms:created>
  <dcterms:modified xsi:type="dcterms:W3CDTF">2025-04-08T06:20:46Z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