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84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90701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7989" y="261223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06613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временами небольшой дождь. Ветер северо-западный, северный 9-14 м/с. Температура воздуха ночью 10-12, днем 17-19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60333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28167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3808</cp:revision>
  <cp:lastPrinted>2021-10-15T03:50:29Z</cp:lastPrinted>
  <dcterms:created xsi:type="dcterms:W3CDTF">2018-03-27T06:03:00Z</dcterms:created>
  <dcterms:modified xsi:type="dcterms:W3CDTF">2025-04-08T07:10:00Z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