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46FB86B8-EEC0-43CF-9A0B-0CC565815BF4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801204630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34CD2B-2901-4ADB-A2A1-7D09DC7C12F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E6CFDB-171B-4918-94E7-2DFF6F6EE95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38DD7B-F60B-4FC4-83E5-49EC003A461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BA53E8-6E7B-44BC-9E2B-1436AB19BDF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C3F030-7BD3-42B6-935B-EEE362F96CF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C439F6-D127-4420-A687-9C6701F2FA8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C1E463-D11E-4CF2-A9DE-6A7AC846BA8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5773F5-4156-4389-B243-68C5B568B7C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8969E2-D580-4C9A-9BD8-046BE629DC3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47AA33-15C0-4630-B86F-ECFBF7863F3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C19F2F-2BD6-4F10-94EB-3320F16E4B5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47574EFC-064D-42A0-9DDB-983C18BD373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6075" y="2554288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 </a:t>
            </a:r>
            <a:r>
              <a:rPr lang="en-US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9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8</a:t>
            </a: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altLang="zh-CN" sz="1400" b="1" i="1" dirty="0" smtClean="0">
                <a:solidFill>
                  <a:srgbClr val="002060"/>
                </a:solidFill>
                <a:cs typeface="宋体"/>
              </a:rPr>
              <a:t>0</a:t>
            </a:r>
            <a:r>
              <a:rPr lang="ru-RU" altLang="zh-CN" sz="1400" b="1" i="1" dirty="0" smtClean="0">
                <a:solidFill>
                  <a:srgbClr val="002060"/>
                </a:solidFill>
                <a:cs typeface="宋体"/>
              </a:rPr>
              <a:t>8</a:t>
            </a:r>
            <a:r>
              <a:rPr lang="en-US" altLang="zh-CN" sz="1400" b="1" i="1" dirty="0" smtClean="0">
                <a:solidFill>
                  <a:srgbClr val="002060"/>
                </a:solidFill>
                <a:cs typeface="宋体"/>
              </a:rPr>
              <a:t> </a:t>
            </a: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апреля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2025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18063" y="142689"/>
            <a:ext cx="4948610" cy="161582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09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апреля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20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08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апреля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09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апреля</a:t>
            </a: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</a:t>
            </a:r>
            <a:r>
              <a:rPr lang="kk-KZ" sz="1100" dirty="0">
                <a:solidFill>
                  <a:schemeClr val="tx1"/>
                </a:solidFill>
              </a:rPr>
              <a:t>облачность</a:t>
            </a:r>
            <a:r>
              <a:rPr lang="ru-RU" sz="1100" dirty="0" smtClean="0">
                <a:solidFill>
                  <a:schemeClr val="tx1"/>
                </a:solidFill>
              </a:rPr>
              <a:t>, </a:t>
            </a:r>
            <a:r>
              <a:rPr lang="ru-RU" sz="1100" dirty="0">
                <a:solidFill>
                  <a:schemeClr val="tx1"/>
                </a:solidFill>
              </a:rPr>
              <a:t>без осадков</a:t>
            </a:r>
            <a:r>
              <a:rPr lang="kk-KZ" sz="1100" dirty="0" smtClean="0">
                <a:solidFill>
                  <a:schemeClr val="tx1"/>
                </a:solidFill>
              </a:rPr>
              <a:t>. </a:t>
            </a:r>
            <a:r>
              <a:rPr lang="ru-RU" sz="1100" dirty="0" smtClean="0">
                <a:solidFill>
                  <a:schemeClr val="tx1"/>
                </a:solidFill>
              </a:rPr>
              <a:t>Ветер </a:t>
            </a:r>
            <a:r>
              <a:rPr lang="kk-KZ" sz="1100" dirty="0" smtClean="0">
                <a:solidFill>
                  <a:schemeClr val="tx1"/>
                </a:solidFill>
              </a:rPr>
              <a:t>восточный 3-8 </a:t>
            </a:r>
            <a:r>
              <a:rPr lang="ru-RU" sz="1100" dirty="0" smtClean="0">
                <a:solidFill>
                  <a:schemeClr val="tx1"/>
                </a:solidFill>
              </a:rPr>
              <a:t>м/с</a:t>
            </a:r>
            <a:r>
              <a:rPr lang="ru-RU" sz="1100" dirty="0">
                <a:solidFill>
                  <a:schemeClr val="tx1"/>
                </a:solidFill>
              </a:rPr>
              <a:t>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8-10, </a:t>
            </a:r>
            <a:r>
              <a:rPr lang="ru-RU" sz="1100" dirty="0">
                <a:solidFill>
                  <a:schemeClr val="tx1"/>
                </a:solidFill>
              </a:rPr>
              <a:t>днем </a:t>
            </a:r>
            <a:r>
              <a:rPr lang="kk-KZ" sz="1100" dirty="0" smtClean="0">
                <a:solidFill>
                  <a:schemeClr val="tx1"/>
                </a:solidFill>
              </a:rPr>
              <a:t>20-22 </a:t>
            </a:r>
            <a:r>
              <a:rPr lang="ru-RU" sz="1100" dirty="0">
                <a:solidFill>
                  <a:schemeClr val="tx1"/>
                </a:solidFill>
              </a:rPr>
              <a:t>тепла</a:t>
            </a:r>
            <a:r>
              <a:rPr lang="ru-RU" sz="1100" dirty="0" smtClean="0">
                <a:solidFill>
                  <a:schemeClr val="tx1"/>
                </a:solidFill>
              </a:rPr>
              <a:t>.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10 апреля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09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апреля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10 апреля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</a:t>
            </a:r>
            <a:r>
              <a:rPr lang="ru-RU" sz="1100" dirty="0" smtClean="0">
                <a:solidFill>
                  <a:schemeClr val="tx1"/>
                </a:solidFill>
              </a:rPr>
              <a:t>облачность, без осадков. Ветер северо-западный 3-8 м/с.</a:t>
            </a:r>
            <a:r>
              <a:rPr lang="ru-RU" sz="1100" dirty="0">
                <a:solidFill>
                  <a:schemeClr val="tx1"/>
                </a:solidFill>
              </a:rPr>
              <a:t> 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8-10 тепла</a:t>
            </a:r>
            <a:r>
              <a:rPr lang="ru-RU" sz="1100" dirty="0">
                <a:solidFill>
                  <a:schemeClr val="tx1"/>
                </a:solidFill>
              </a:rPr>
              <a:t>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297613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634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6464041"/>
              </p:ext>
            </p:extLst>
          </p:nvPr>
        </p:nvGraphicFramePr>
        <p:xfrm>
          <a:off x="4818063" y="4046538"/>
          <a:ext cx="4937125" cy="2118046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096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503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108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130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105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904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1,8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1363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105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51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239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6000" y="2305050"/>
            <a:ext cx="4951413" cy="1795463"/>
            <a:chOff x="4826578" y="2293128"/>
            <a:chExt cx="4950836" cy="1795330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34515" y="2293128"/>
              <a:ext cx="4941311" cy="1015588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09 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апреля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10 апреля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условия будут способствовать </a:t>
              </a:r>
              <a:r>
                <a:rPr lang="kk-KZ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</a:t>
              </a:r>
              <a:r>
                <a:rPr lang="ru-RU" altLang="en-US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ожидается </a:t>
              </a:r>
              <a:r>
                <a:rPr lang="ru-RU" altLang="en-US" b="1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повышенный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26578" y="3618558"/>
              <a:ext cx="4950836" cy="46990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08 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апреля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2024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34515" y="3342388"/>
              <a:ext cx="4941311" cy="276205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(а):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Аманкулова С.Л.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Бакбергенкызы Х.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24434</TotalTime>
  <Words>768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5762</cp:revision>
  <cp:lastPrinted>2021-07-01T09:11:30Z</cp:lastPrinted>
  <dcterms:created xsi:type="dcterms:W3CDTF">2018-03-27T06:03:00Z</dcterms:created>
  <dcterms:modified xsi:type="dcterms:W3CDTF">2025-04-08T06:26:38Z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