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5197620"/>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08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Оңтүстік-батыстан </a:t>
            </a:r>
            <a:r>
              <a:rPr lang="kk-KZ" altLang="ru-RU" sz="1200" dirty="0">
                <a:latin typeface="Times New Roman" panose="02020603050405020304" pitchFamily="18" charset="0"/>
                <a:cs typeface="Times New Roman" panose="02020603050405020304" pitchFamily="18" charset="0"/>
              </a:rPr>
              <a:t>жел соғады, күші 4-9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4-6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16-18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10 </a:t>
            </a:r>
            <a:r>
              <a:rPr lang="ru-RU" altLang="ru-RU" sz="1150" b="1" dirty="0" err="1" smtClean="0">
                <a:latin typeface="Times New Roman" panose="02020603050405020304" pitchFamily="18" charset="0"/>
                <a:cs typeface="Times New Roman" panose="02020603050405020304" pitchFamily="18" charset="0"/>
              </a:rPr>
              <a:t>сәуірге</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09 </a:t>
            </a:r>
            <a:r>
              <a:rPr lang="ru-RU" sz="1150" b="1" dirty="0" err="1" smtClean="0">
                <a:latin typeface="Times New Roman" panose="02020603050405020304" pitchFamily="18" charset="0"/>
                <a:cs typeface="Times New Roman" panose="02020603050405020304" pitchFamily="18" charset="0"/>
              </a:rPr>
              <a:t>сәуір</a:t>
            </a:r>
            <a:r>
              <a:rPr lang="kk-KZ"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10 </a:t>
            </a:r>
            <a:r>
              <a:rPr lang="ru-RU" sz="1150" b="1" dirty="0" err="1" smtClean="0">
                <a:latin typeface="Times New Roman" panose="02020603050405020304" pitchFamily="18" charset="0"/>
                <a:cs typeface="Times New Roman" panose="02020603050405020304" pitchFamily="18" charset="0"/>
              </a:rPr>
              <a:t>сәуір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Оңтүстіктен</a:t>
            </a:r>
            <a:r>
              <a:rPr lang="kk-KZ" altLang="ru-RU" sz="1200" dirty="0">
                <a:latin typeface="Times New Roman" panose="02020603050405020304" pitchFamily="18" charset="0"/>
                <a:cs typeface="Times New Roman" panose="02020603050405020304" pitchFamily="18" charset="0"/>
              </a:rPr>
              <a:t>, оңтүстік-шығыстан 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13939486"/>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100" b="0" i="0" u="none" strike="noStrike" dirty="0" smtClean="0">
                          <a:solidFill>
                            <a:srgbClr val="000000"/>
                          </a:solidFill>
                          <a:effectLst/>
                          <a:latin typeface="Times New Roman" panose="02020603050405020304" pitchFamily="18" charset="0"/>
                        </a:rPr>
                        <a:t>0,</a:t>
                      </a:r>
                      <a:r>
                        <a:rPr lang="ru-RU" sz="1100" b="0" i="0" u="none" strike="noStrike" dirty="0" smtClean="0">
                          <a:solidFill>
                            <a:srgbClr val="000000"/>
                          </a:solidFill>
                          <a:effectLst/>
                          <a:latin typeface="Times New Roman" panose="02020603050405020304" pitchFamily="18" charset="0"/>
                        </a:rPr>
                        <a:t>008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0,258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73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0,183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26089</TotalTime>
  <Words>551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4697</cp:revision>
  <cp:lastPrinted>2021-07-01T07:38:07Z</cp:lastPrinted>
  <dcterms:created xsi:type="dcterms:W3CDTF">2018-03-27T06:03:00Z</dcterms:created>
  <dcterms:modified xsi:type="dcterms:W3CDTF">2025-04-08T09:37:25Z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