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0" y="2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6743" y="17002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50401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6024" y="2947402"/>
            <a:ext cx="463474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384195"/>
              </p:ext>
            </p:extLst>
          </p:nvPr>
        </p:nvGraphicFramePr>
        <p:xfrm>
          <a:off x="5036238" y="48222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6237" y="4198877"/>
            <a:ext cx="4779743"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09</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уақыттарда</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877792"/>
            <a:ext cx="4617567"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30337</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3854</cp:revision>
  <cp:lastPrinted>2021-07-01T07:38:07Z</cp:lastPrinted>
  <dcterms:created xsi:type="dcterms:W3CDTF">2018-03-27T06:03:00Z</dcterms:created>
  <dcterms:modified xsi:type="dcterms:W3CDTF">2025-04-08T07:09:58Z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