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7687120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8259109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0,806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 Оңтүстік-шығыстан солтүстік-батысқа ауысып </a:t>
            </a:r>
            <a:r>
              <a:rPr lang="kk-KZ" sz="1200">
                <a:latin typeface="Times New Roman" pitchFamily="18" charset="0"/>
                <a:cs typeface="Times New Roman" pitchFamily="18" charset="0"/>
              </a:rPr>
              <a:t>жел </a:t>
            </a:r>
            <a:r>
              <a:rPr lang="kk-KZ" sz="1200" smtClean="0">
                <a:latin typeface="Times New Roman" pitchFamily="18" charset="0"/>
                <a:cs typeface="Times New Roman" pitchFamily="18" charset="0"/>
              </a:rPr>
              <a:t>соғады, күші 9-14</a:t>
            </a:r>
            <a:r>
              <a:rPr lang="kk-KZ" sz="1200" dirty="0">
                <a:latin typeface="Times New Roman" pitchFamily="18" charset="0"/>
                <a:cs typeface="Times New Roman" pitchFamily="18" charset="0"/>
              </a:rPr>
              <a:t>, түнде екпіні 15-18 м/с. Ауа температурасы түнде 8-10, күндіз 16-18 жылы.</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7-12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26393</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4461</cp:revision>
  <cp:lastPrinted>2023-02-06T06:57:51Z</cp:lastPrinted>
  <dcterms:created xsi:type="dcterms:W3CDTF">2018-03-27T06:03:00Z</dcterms:created>
  <dcterms:modified xsi:type="dcterms:W3CDTF">2025-04-08T07:42:44Z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