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5926920"/>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08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08 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09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жауын-шашышсыз</a:t>
            </a:r>
            <a:r>
              <a:rPr lang="kk-KZ" sz="1200" kern="900" dirty="0">
                <a:solidFill>
                  <a:srgbClr val="000000"/>
                </a:solidFill>
                <a:latin typeface="Times New Roman" panose="02020603050405020304" pitchFamily="18" charset="0"/>
                <a:ea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түстіктен жел соғады, күші 7-12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6-8,</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20-22</a:t>
            </a:r>
            <a:r>
              <a:rPr lang="kk-KZ" sz="1200" kern="900" dirty="0" smtClean="0">
                <a:solidFill>
                  <a:srgbClr val="000000"/>
                </a:solidFill>
                <a:latin typeface="Times New Roman" panose="02020603050405020304" pitchFamily="18" charset="0"/>
              </a:rPr>
              <a:t> градус жылы.</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10 </a:t>
            </a:r>
            <a:r>
              <a:rPr lang="kk-KZ"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09 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10 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 шашышсыз.</a:t>
            </a:r>
            <a:r>
              <a:rPr lang="ru-RU" sz="1200" dirty="0" smtClean="0">
                <a:latin typeface="Times New Roman" panose="02020603050405020304" pitchFamily="18" charset="0"/>
                <a:cs typeface="Times New Roman" panose="02020603050405020304" pitchFamily="18" charset="0"/>
              </a:rPr>
              <a:t> О</a:t>
            </a:r>
            <a:r>
              <a:rPr lang="kk-KZ" sz="1200" dirty="0" smtClean="0">
                <a:latin typeface="Times New Roman" panose="02020603050405020304" pitchFamily="18" charset="0"/>
                <a:cs typeface="Times New Roman" panose="02020603050405020304" pitchFamily="18" charset="0"/>
              </a:rPr>
              <a:t>ң</a:t>
            </a:r>
            <a:r>
              <a:rPr lang="kk-KZ" sz="1200" kern="900" dirty="0" smtClean="0">
                <a:solidFill>
                  <a:srgbClr val="000000"/>
                </a:solidFill>
                <a:latin typeface="Times New Roman" panose="02020603050405020304" pitchFamily="18" charset="0"/>
                <a:ea typeface="Times New Roman" panose="02020603050405020304" pitchFamily="18" charset="0"/>
              </a:rPr>
              <a:t>түстіктен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11-13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7668860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0,281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23319</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4657</cp:revision>
  <cp:lastPrinted>2021-07-01T07:38:07Z</cp:lastPrinted>
  <dcterms:created xsi:type="dcterms:W3CDTF">2018-03-27T06:03:00Z</dcterms:created>
  <dcterms:modified xsi:type="dcterms:W3CDTF">2025-04-08T06:15:46Z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