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5263513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98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08</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46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09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09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күндіз аздаған жаңбыр. Түнде және таңертең тұман. Он</a:t>
            </a:r>
            <a:r>
              <a:rPr lang="ru-RU" altLang="ru-RU" sz="1200" dirty="0" err="1">
                <a:latin typeface="Times New Roman" panose="02020603050405020304" pitchFamily="18" charset="0"/>
                <a:cs typeface="Times New Roman" panose="02020603050405020304" pitchFamily="18" charset="0"/>
              </a:rPr>
              <a:t>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түнде 3-8, күндіз 7-12 </a:t>
            </a:r>
            <a:r>
              <a:rPr lang="kk-KZ" sz="1200" dirty="0">
                <a:latin typeface="Times New Roman" pitchFamily="18" charset="0"/>
                <a:cs typeface="Times New Roman" pitchFamily="18" charset="0"/>
              </a:rPr>
              <a:t>м/с. Ауа температурасы түнде 3-5, күндіз 18-20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10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09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10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Он</a:t>
            </a:r>
            <a:r>
              <a:rPr lang="ru-RU" altLang="ru-RU" sz="1200" dirty="0" err="1">
                <a:latin typeface="Times New Roman" panose="02020603050405020304" pitchFamily="18" charset="0"/>
                <a:cs typeface="Times New Roman" panose="02020603050405020304" pitchFamily="18" charset="0"/>
              </a:rPr>
              <a:t>түстіктен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7-9 градус жылы.</a:t>
            </a:r>
          </a:p>
        </p:txBody>
      </p:sp>
      <p:graphicFrame>
        <p:nvGraphicFramePr>
          <p:cNvPr id="27" name="Table"/>
          <p:cNvGraphicFramePr/>
          <p:nvPr>
            <p:extLst>
              <p:ext uri="{D42A27DB-BD31-4B8C-83A1-F6EECF244321}">
                <p14:modId xmlns:p14="http://schemas.microsoft.com/office/powerpoint/2010/main" val="38715809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08</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3644" y="238405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a:solidFill>
                  <a:prstClr val="black"/>
                </a:solidFill>
                <a:latin typeface="Times New Roman" panose="02020603050405020304" pitchFamily="18" charset="0"/>
                <a:cs typeface="Times New Roman" panose="02020603050405020304" pitchFamily="18" charset="0"/>
              </a:rPr>
              <a:t> </a:t>
            </a:r>
            <a:r>
              <a:rPr lang="ru-RU" sz="1200"/>
              <a:t>     </a:t>
            </a:r>
            <a:r>
              <a:rPr lang="ru-RU" sz="1200">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төмен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p>
        </p:txBody>
      </p:sp>
      <p:sp>
        <p:nvSpPr>
          <p:cNvPr id="13" name="TextBox 12">
            <a:extLst>
              <a:ext uri="{FF2B5EF4-FFF2-40B4-BE49-F238E27FC236}">
                <a16:creationId xmlns:a16="http://schemas.microsoft.com/office/drawing/2014/main" id="{1B360950-44C7-4848-A173-74F37873599B}"/>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168</TotalTime>
  <Words>676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28</cp:revision>
  <dcterms:modified xsi:type="dcterms:W3CDTF">2025-04-08T08:28:30Z</dcterms:modified>
</cp:coreProperties>
</file>