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06516747"/>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098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сәуір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сәуірде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smtClean="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сәуір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09 </a:t>
            </a:r>
            <a:r>
              <a:rPr lang="ru-RU" altLang="ru-RU" sz="1200" b="1" dirty="0" err="1" smtClean="0">
                <a:solidFill>
                  <a:srgbClr val="000000"/>
                </a:solidFill>
                <a:latin typeface="Times New Roman" pitchFamily="18" charset="0"/>
                <a:cs typeface="Times New Roman" pitchFamily="18" charset="0"/>
              </a:rPr>
              <a:t>сәуір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Көшпелі бұлтты, жауын-шашынсыз. </a:t>
            </a:r>
            <a:r>
              <a:rPr lang="kk-KZ" sz="1200" dirty="0" smtClean="0">
                <a:latin typeface="Times New Roman" panose="02020603050405020304" pitchFamily="18" charset="0"/>
                <a:cs typeface="Times New Roman" panose="02020603050405020304" pitchFamily="18" charset="0"/>
              </a:rPr>
              <a:t>Оңтүстік-шығыстан </a:t>
            </a:r>
            <a:r>
              <a:rPr lang="kk-KZ" sz="1200" dirty="0" smtClean="0">
                <a:latin typeface="Times New Roman" panose="02020603050405020304" pitchFamily="18" charset="0"/>
                <a:cs typeface="Times New Roman" panose="02020603050405020304" pitchFamily="18" charset="0"/>
              </a:rPr>
              <a:t>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5-10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6-8</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20-22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10</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сәуір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09 </a:t>
            </a:r>
            <a:r>
              <a:rPr lang="ru-RU" sz="1200" b="1" dirty="0" err="1" smtClean="0">
                <a:solidFill>
                  <a:srgbClr val="000000"/>
                </a:solidFill>
                <a:latin typeface="Times New Roman" pitchFamily="18" charset="0"/>
                <a:cs typeface="Times New Roman" pitchFamily="18" charset="0"/>
              </a:rPr>
              <a:t>сәуір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10</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сәуір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09518857"/>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4801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0.960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0.191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1,413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сәуірдегі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6901" y="2215808"/>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09 </a:t>
            </a:r>
            <a:r>
              <a:rPr lang="kk-KZ" sz="1200" dirty="0" smtClean="0">
                <a:solidFill>
                  <a:schemeClr val="tx1"/>
                </a:solidFill>
                <a:latin typeface="Times New Roman" panose="02020603050405020304" pitchFamily="18" charset="0"/>
                <a:cs typeface="Times New Roman" panose="02020603050405020304" pitchFamily="18" charset="0"/>
              </a:rPr>
              <a:t>сәуір, </a:t>
            </a:r>
            <a:r>
              <a:rPr lang="kk-KZ" sz="1200" dirty="0" smtClean="0">
                <a:solidFill>
                  <a:schemeClr val="tx1"/>
                </a:solidFill>
                <a:latin typeface="Times New Roman" panose="02020603050405020304" pitchFamily="18" charset="0"/>
                <a:cs typeface="Times New Roman" panose="02020603050405020304" pitchFamily="18" charset="0"/>
              </a:rPr>
              <a:t>10</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сәуірде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smtClean="0">
                <a:solidFill>
                  <a:srgbClr val="000000"/>
                </a:solidFill>
                <a:latin typeface="Times New Roman" panose="02020603050405020304" pitchFamily="18" charset="0"/>
                <a:cs typeface="Times New Roman" panose="02020603050405020304" pitchFamily="18" charset="0"/>
              </a:rPr>
              <a:t>.Г./</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24653</TotalTime>
  <Words>513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5499</cp:revision>
  <cp:lastPrinted>2021-07-01T07:38:07Z</cp:lastPrinted>
  <dcterms:created xsi:type="dcterms:W3CDTF">2018-03-27T06:03:00Z</dcterms:created>
  <dcterms:modified xsi:type="dcterms:W3CDTF">2025-04-08T09:25:50Z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