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51121242"/>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08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1824" y="115888"/>
            <a:ext cx="5004205"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08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Түнде және таңертең тұман. Оңтүстік-шығыстан </a:t>
            </a:r>
            <a:r>
              <a:rPr lang="kk-KZ" altLang="ru-RU" sz="1200" dirty="0">
                <a:latin typeface="Times New Roman" panose="02020603050405020304" pitchFamily="18" charset="0"/>
                <a:cs typeface="Times New Roman" panose="02020603050405020304" pitchFamily="18" charset="0"/>
              </a:rPr>
              <a:t>жел соғады, күші </a:t>
            </a:r>
            <a:r>
              <a:rPr lang="kk-KZ" altLang="ru-RU" sz="1200" dirty="0" smtClean="0">
                <a:latin typeface="Times New Roman" panose="02020603050405020304" pitchFamily="18" charset="0"/>
                <a:cs typeface="Times New Roman" panose="02020603050405020304" pitchFamily="18" charset="0"/>
              </a:rPr>
              <a:t>4-9 </a:t>
            </a:r>
            <a:r>
              <a:rPr lang="kk-KZ" altLang="ru-RU" sz="1200" dirty="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18-20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ct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10 </a:t>
            </a:r>
            <a:r>
              <a:rPr lang="ru-RU" altLang="ru-RU" sz="1150" b="1" dirty="0" err="1">
                <a:latin typeface="Times New Roman" panose="02020603050405020304" pitchFamily="18" charset="0"/>
                <a:cs typeface="Times New Roman" panose="02020603050405020304" pitchFamily="18" charset="0"/>
              </a:rPr>
              <a:t>сәуірге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09 </a:t>
            </a:r>
            <a:r>
              <a:rPr lang="ru-RU" sz="1150" b="1" dirty="0" err="1">
                <a:latin typeface="Times New Roman" panose="02020603050405020304" pitchFamily="18" charset="0"/>
                <a:cs typeface="Times New Roman" panose="02020603050405020304" pitchFamily="18" charset="0"/>
              </a:rPr>
              <a:t>сәуір</a:t>
            </a:r>
            <a:r>
              <a:rPr lang="kk-KZ"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10 </a:t>
            </a:r>
            <a:r>
              <a:rPr lang="ru-RU" sz="1150" b="1" dirty="0" err="1">
                <a:latin typeface="Times New Roman" panose="02020603050405020304" pitchFamily="18" charset="0"/>
                <a:cs typeface="Times New Roman" panose="02020603050405020304" pitchFamily="18" charset="0"/>
              </a:rPr>
              <a:t>сәуір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жауын-шашынсыз. </a:t>
            </a:r>
            <a:r>
              <a:rPr lang="kk-KZ" altLang="ru-RU" sz="1200" dirty="0" smtClean="0">
                <a:latin typeface="Times New Roman" panose="02020603050405020304" pitchFamily="18" charset="0"/>
                <a:cs typeface="Times New Roman" panose="02020603050405020304" pitchFamily="18" charset="0"/>
              </a:rPr>
              <a:t>Оңтүстіктен жел соғады,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a:t>
            </a:r>
            <a:r>
              <a:rPr lang="ru-RU" sz="1200" dirty="0">
                <a:latin typeface="Times New Roman" panose="02020603050405020304" pitchFamily="18" charset="0"/>
                <a:cs typeface="Times New Roman" panose="02020603050405020304" pitchFamily="18" charset="0"/>
              </a:rPr>
              <a:t>градус </a:t>
            </a:r>
            <a:r>
              <a:rPr lang="ru-RU" sz="1200" dirty="0" smtClean="0">
                <a:latin typeface="Times New Roman" panose="02020603050405020304" pitchFamily="18" charset="0"/>
                <a:cs typeface="Times New Roman" panose="02020603050405020304" pitchFamily="18" charset="0"/>
              </a:rPr>
              <a:t>тепла.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08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51200338"/>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24628</TotalTime>
  <Words>497</Words>
  <Application>Microsoft Office PowerPoint</Application>
  <PresentationFormat>Лист A4 (210x297 мм)</PresentationFormat>
  <Paragraphs>81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4578</cp:revision>
  <cp:lastPrinted>2021-07-01T07:38:07Z</cp:lastPrinted>
  <dcterms:created xsi:type="dcterms:W3CDTF">2018-03-27T06:03:00Z</dcterms:created>
  <dcterms:modified xsi:type="dcterms:W3CDTF">2025-04-08T09:37:58Z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