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29483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күші 2-7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3-5, күндіз 19-21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жоғары</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4703958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18245</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3499</cp:revision>
  <cp:lastPrinted>2021-07-01T07:38:07Z</cp:lastPrinted>
  <dcterms:created xsi:type="dcterms:W3CDTF">2018-03-27T06:03:00Z</dcterms:created>
  <dcterms:modified xsi:type="dcterms:W3CDTF">2025-04-08T06:48:39Z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