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32262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42009002"/>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0.076</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577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0.115</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0.078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батыстан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10-12, күндіз 24-26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батыстан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10-12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09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10 </a:t>
            </a:r>
            <a:r>
              <a:rPr lang="ru-RU" sz="1200" dirty="0" err="1" smtClean="0">
                <a:solidFill>
                  <a:schemeClr val="tx1"/>
                </a:solidFill>
                <a:latin typeface="Times New Roman" pitchFamily="18" charset="0"/>
                <a:cs typeface="Times New Roman" pitchFamily="18" charset="0"/>
              </a:rPr>
              <a:t>сәуірге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854403405"/>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ru-RU" altLang="x-none" sz="800" b="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15568</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3593</cp:revision>
  <cp:lastPrinted>2021-07-01T07:38:07Z</cp:lastPrinted>
  <dcterms:created xsi:type="dcterms:W3CDTF">2018-03-27T06:03:00Z</dcterms:created>
  <dcterms:modified xsi:type="dcterms:W3CDTF">2025-04-08T05:59:22Z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