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08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3731825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981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09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08</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algn="just"/>
            <a:r>
              <a:rPr lang="kk-KZ" sz="1100" dirty="0">
                <a:latin typeface="Times New Roman" pitchFamily="18" charset="0"/>
                <a:cs typeface="Times New Roman" pitchFamily="18" charset="0"/>
              </a:rPr>
              <a:t>     Көшпелі бұлтты, жауын-шашынсыз. Түнде және таңертең тұман. Оңтүстіктен, оңтүстік-шығыстан жел соғады, түнде күші 5-10,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Ауа температурасы түнде  </a:t>
            </a:r>
            <a:r>
              <a:rPr lang="ru-RU" sz="1100" dirty="0">
                <a:latin typeface="Times New Roman" pitchFamily="18" charset="0"/>
                <a:cs typeface="Times New Roman" pitchFamily="18" charset="0"/>
              </a:rPr>
              <a:t>0-2</a:t>
            </a:r>
            <a:r>
              <a:rPr lang="kk-KZ" sz="1100" dirty="0">
                <a:latin typeface="Times New Roman" pitchFamily="18" charset="0"/>
                <a:cs typeface="Times New Roman" pitchFamily="18" charset="0"/>
              </a:rPr>
              <a:t>, күндіз 17-19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10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09</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10</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8-10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09</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a:solidFill>
                  <a:srgbClr val="000000"/>
                </a:solidFill>
                <a:latin typeface="Times New Roman" pitchFamily="18" charset="0"/>
                <a:cs typeface="Times New Roman" pitchFamily="18" charset="0"/>
              </a:rPr>
              <a:t>10</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16285</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6138</cp:revision>
  <cp:lastPrinted>2021-07-01T03:56:27Z</cp:lastPrinted>
  <dcterms:created xsi:type="dcterms:W3CDTF">2018-03-27T06:03:00Z</dcterms:created>
  <dcterms:modified xsi:type="dcterms:W3CDTF">2025-04-08T07:54:12Z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