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08749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10 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юго-восточный с переходом на север-западный 7-12, днем порывы 15-20 м/с. Температура воздуха ночью 8-10,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04430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ночью 11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43758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5707</cp:revision>
  <cp:lastPrinted>2021-02-03T11:37:00Z</cp:lastPrinted>
  <dcterms:created xsi:type="dcterms:W3CDTF">2018-03-27T06:03:00Z</dcterms:created>
  <dcterms:modified xsi:type="dcterms:W3CDTF">2025-04-09T09:17:51Z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