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9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215" y="116011"/>
            <a:ext cx="4948610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4-9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177788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24438</TotalTime>
  <Words>768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5766</cp:revision>
  <cp:lastPrinted>2021-07-01T09:11:30Z</cp:lastPrinted>
  <dcterms:created xsi:type="dcterms:W3CDTF">2018-03-27T06:03:00Z</dcterms:created>
  <dcterms:modified xsi:type="dcterms:W3CDTF">2025-04-09T06:08:13Z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