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38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5468861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7476835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ночью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осадки (дождь, снег), гололед, днем дождь, гроза. Ветер северный 9-14 м/с. Температура воздуха ночью 1 мороза-1 тепла, днем 7-9 тепла.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Ветер северо-западный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мороза-1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29872</TotalTime>
  <Words>604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5650</cp:revision>
  <cp:lastPrinted>2021-07-01T03:56:27Z</cp:lastPrinted>
  <dcterms:created xsi:type="dcterms:W3CDTF">2018-03-27T06:03:00Z</dcterms:created>
  <dcterms:modified xsi:type="dcterms:W3CDTF">2025-04-09T06:38:49Z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