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7294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1003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 дождь. Ветер юго-западный с переходом на  северо-западный 9-14 м/с. Температура воздуха ночью и днем 10-12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28176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3812</cp:revision>
  <cp:lastPrinted>2021-10-15T03:50:29Z</cp:lastPrinted>
  <dcterms:created xsi:type="dcterms:W3CDTF">2018-03-27T06:03:00Z</dcterms:created>
  <dcterms:modified xsi:type="dcterms:W3CDTF">2025-04-09T07:41:40Z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