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86971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южный ночью               9-14 м/с, днем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15-20, порывы 23-28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7-9, днем 22-24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 ночью 11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18353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6451</cp:revision>
  <cp:lastPrinted>2021-07-01T03:56:27Z</cp:lastPrinted>
  <dcterms:created xsi:type="dcterms:W3CDTF">2018-03-27T06:03:00Z</dcterms:created>
  <dcterms:modified xsi:type="dcterms:W3CDTF">2025-04-09T07:28:06Z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