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769486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81696" y="327585"/>
            <a:ext cx="439033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до 20 ч. 10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юго-восточный 5-10 м/с. Температура воздуха ночью 2-4, днем 21-23 тепла..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южный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6-8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780333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апреля, ночью 11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42646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6453</cp:revision>
  <cp:lastPrinted>2021-11-30T05:55:24Z</cp:lastPrinted>
  <dcterms:created xsi:type="dcterms:W3CDTF">2018-03-27T06:03:00Z</dcterms:created>
  <dcterms:modified xsi:type="dcterms:W3CDTF">2025-04-09T06:27:26Z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