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168" y="7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0410864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796075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апреля 202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1161" y="208543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10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09 апреля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Ночью и утром туман.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северный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-4°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1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апреля 202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 апреля</a:t>
            </a:r>
          </a:p>
          <a:p>
            <a:pPr lvl="0" indent="177800"/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07232" y="2106461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</a:t>
            </a:r>
            <a:r>
              <a:rPr lang="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2025 года метеорологические условия будут способствовать накоплению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  <a:endParaRPr lang="ru-RU" altLang="en-US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1" name="TextBox 15"/>
          <p:cNvSpPr txBox="1"/>
          <p:nvPr/>
        </p:nvSpPr>
        <p:spPr>
          <a:xfrm>
            <a:off x="5010029" y="3165472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  <a:endParaRPr lang="ru-RU" sz="1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03486580"/>
              </p:ext>
            </p:extLst>
          </p:nvPr>
        </p:nvGraphicFramePr>
        <p:xfrm>
          <a:off x="5010029" y="3840873"/>
          <a:ext cx="4684956" cy="25378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0,761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0,198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0,613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0,963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0703828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06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78590570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23396</TotalTime>
  <Words>704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3654</cp:revision>
  <cp:lastPrinted>2021-10-18T15:52:53Z</cp:lastPrinted>
  <dcterms:created xsi:type="dcterms:W3CDTF">2018-03-27T06:03:00Z</dcterms:created>
  <dcterms:modified xsi:type="dcterms:W3CDTF">2025-04-09T06:57:43Z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