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631508126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99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09</a:t>
                      </a:r>
                      <a:r>
                        <a:rPr dirty="0"/>
                        <a:t> </a:t>
                      </a:r>
                      <a:r>
                        <a:rPr lang="ru-RU" dirty="0"/>
                        <a:t>апреля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09 апреля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19266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Пыльная буря. Ветер южный 9-14 м/с. Температура воздуха ночью 8-10, днем 22-24 тепла.</a:t>
            </a:r>
          </a:p>
          <a:p>
            <a:pPr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на 11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11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hangingPunct="1"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Пыльная буря.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 9-14, порывы 15-20 м/с. Температура воздуха 10-12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0003" y="2361294"/>
            <a:ext cx="4514849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Метеорологические условия будут способствовать </a:t>
            </a:r>
            <a:r>
              <a:rPr lang="ru-RU" b="1" dirty="0"/>
              <a:t>рассеиванию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пониженный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561663289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1421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60FB2851-1199-4CF9-BC86-4C25BD9E33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9835" y="3314870"/>
            <a:ext cx="4641850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Алданбергенова</a:t>
            </a:r>
            <a:r>
              <a:rPr lang="ru-RU">
                <a:latin typeface="Times New Roman"/>
                <a:ea typeface="Times New Roman"/>
                <a:cs typeface="Times New Roman"/>
                <a:sym typeface="Times New Roman"/>
              </a:rPr>
              <a:t>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650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36</cp:revision>
  <dcterms:modified xsi:type="dcterms:W3CDTF">2025-04-09T09:18:46Z</dcterms:modified>
</cp:coreProperties>
</file>