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065038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09</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64125" y="115888"/>
            <a:ext cx="4710749" cy="22467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10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Шаңды дауыл. 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8-10, күндіз      22-24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10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11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Шаңды дауыл. Он</a:t>
            </a:r>
            <a:r>
              <a:rPr lang="ru-RU" altLang="ru-RU" sz="1200" dirty="0" err="1">
                <a:latin typeface="Times New Roman" panose="02020603050405020304" pitchFamily="18" charset="0"/>
                <a:cs typeface="Times New Roman" panose="02020603050405020304" pitchFamily="18" charset="0"/>
              </a:rPr>
              <a:t>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10-12 градус жылы.</a:t>
            </a:r>
          </a:p>
        </p:txBody>
      </p:sp>
      <p:graphicFrame>
        <p:nvGraphicFramePr>
          <p:cNvPr id="27" name="Table"/>
          <p:cNvGraphicFramePr/>
          <p:nvPr>
            <p:extLst>
              <p:ext uri="{D42A27DB-BD31-4B8C-83A1-F6EECF244321}">
                <p14:modId xmlns:p14="http://schemas.microsoft.com/office/powerpoint/2010/main" val="155654977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1421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09</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3644" y="238405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175</TotalTime>
  <Words>675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35</cp:revision>
  <dcterms:modified xsi:type="dcterms:W3CDTF">2025-04-09T09:18:55Z</dcterms:modified>
</cp:coreProperties>
</file>