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223807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815004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09 сәуір с. 20-ден 10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 күші 5-10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күндіз 21-23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ru-RU" sz="1100" b="1" kern="1400"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сәуір </a:t>
            </a:r>
            <a:r>
              <a:rPr lang="ru-RU" sz="1100" b="1" dirty="0">
                <a:latin typeface="Times New Roman" panose="02020603050405020304" pitchFamily="18" charset="0"/>
                <a:cs typeface="Times New Roman" panose="02020603050405020304" pitchFamily="18" charset="0"/>
              </a:rPr>
              <a:t>с. 20-ден 11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11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39605</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6195</cp:revision>
  <cp:lastPrinted>2023-01-16T10:13:34Z</cp:lastPrinted>
  <dcterms:created xsi:type="dcterms:W3CDTF">2018-03-27T06:03:00Z</dcterms:created>
  <dcterms:modified xsi:type="dcterms:W3CDTF">2025-04-09T06:27:08Z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