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168"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84626364"/>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a:t>
            </a:r>
            <a:r>
              <a:rPr lang=""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544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itchFamily="18" charset="0"/>
                <a:cs typeface="Times New Roman" pitchFamily="18" charset="0"/>
              </a:rPr>
              <a:t>сәуірге</a:t>
            </a:r>
            <a:endParaRPr lang="ru-RU" altLang="ru-RU" sz="1200" b="1" dirty="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kk-KZ" altLang="ru-RU" sz="1200" b="1" dirty="0" smtClean="0">
                <a:latin typeface="Times New Roman" panose="02020603050405020304" pitchFamily="18" charset="0"/>
                <a:cs typeface="Times New Roman" panose="02020603050405020304" pitchFamily="18" charset="0"/>
              </a:rPr>
              <a:t>сәуір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К</a:t>
            </a:r>
            <a:r>
              <a:rPr lang="kk-KZ" sz="1200" dirty="0" smtClean="0">
                <a:solidFill>
                  <a:prstClr val="black"/>
                </a:solidFill>
                <a:latin typeface="Times New Roman" pitchFamily="18" charset="0"/>
                <a:cs typeface="Times New Roman" pitchFamily="18" charset="0"/>
              </a:rPr>
              <a:t>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Түнде және таңертең тұман. </a:t>
            </a:r>
            <a:r>
              <a:rPr lang="kk-KZ" sz="1200" dirty="0" smtClean="0">
                <a:solidFill>
                  <a:prstClr val="black"/>
                </a:solidFill>
                <a:latin typeface="Times New Roman" pitchFamily="18" charset="0"/>
                <a:cs typeface="Times New Roman" pitchFamily="18" charset="0"/>
              </a:rPr>
              <a:t>Жел солтүстіктен, солтүстік-шығыстан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-3°, </a:t>
            </a:r>
            <a:r>
              <a:rPr lang="kk-KZ" sz="1200" dirty="0" smtClean="0">
                <a:solidFill>
                  <a:prstClr val="black"/>
                </a:solidFill>
                <a:latin typeface="Times New Roman" pitchFamily="18" charset="0"/>
                <a:cs typeface="Times New Roman" pitchFamily="18" charset="0"/>
              </a:rPr>
              <a:t>күндіз 18-20°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r>
              <a:rPr lang="ru-RU" altLang="ru-RU" sz="200" b="1" dirty="0" smtClean="0">
                <a:latin typeface="Times New Roman" pitchFamily="18" charset="0"/>
                <a:cs typeface="Times New Roman" pitchFamily="18" charset="0"/>
              </a:rPr>
              <a:t>1</a:t>
            </a:r>
            <a:endParaRPr lang="ru-RU" altLang="ru-RU" sz="200" b="1" dirty="0">
              <a:latin typeface="Times New Roman" pitchFamily="18" charset="0"/>
              <a:cs typeface="Times New Roman" pitchFamily="18" charset="0"/>
            </a:endParaRPr>
          </a:p>
          <a:p>
            <a:pPr algn="ctr">
              <a:spcBef>
                <a:spcPts val="0"/>
              </a:spcBef>
              <a:defRPr/>
            </a:pPr>
            <a:endParaRPr lang="ru-RU" altLang="ru-RU" sz="1200" b="1" smtClean="0">
              <a:latin typeface="Times New Roman" pitchFamily="18" charset="0"/>
              <a:cs typeface="Times New Roman" pitchFamily="18" charset="0"/>
            </a:endParaRPr>
          </a:p>
          <a:p>
            <a:pPr algn="ctr">
              <a:spcBef>
                <a:spcPts val="0"/>
              </a:spcBef>
              <a:defRPr/>
            </a:pPr>
            <a:r>
              <a:rPr lang="ru-RU" altLang="ru-RU" sz="1200" b="1"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1 </a:t>
            </a:r>
            <a:r>
              <a:rPr lang="ru-RU" altLang="ru-RU" sz="1200" b="1" dirty="0" err="1" smtClean="0">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10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1</a:t>
            </a:r>
            <a:r>
              <a:rPr lang="ru-RU" sz="1200" b="1" dirty="0" smtClean="0">
                <a:latin typeface="Times New Roman" panose="02020603050405020304" pitchFamily="18" charset="0"/>
                <a:cs typeface="Times New Roman" panose="02020603050405020304" pitchFamily="18" charset="0"/>
              </a:rPr>
              <a:t>1</a:t>
            </a:r>
            <a:r>
              <a:rPr lang=""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сәуір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anose="02020603050405020304" pitchFamily="18" charset="0"/>
                <a:cs typeface="Times New Roman"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2-4°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 </a:t>
            </a:r>
          </a:p>
        </p:txBody>
      </p:sp>
      <p:sp>
        <p:nvSpPr>
          <p:cNvPr id="15" name="TextBox 13"/>
          <p:cNvSpPr txBox="1"/>
          <p:nvPr/>
        </p:nvSpPr>
        <p:spPr>
          <a:xfrm>
            <a:off x="4924314" y="23890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4315" y="33052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1678472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a:t>
            </a:r>
            <a:r>
              <a:rPr lang="ru-RU" altLang="ru-RU" sz="1200" b="1" i="1" dirty="0" smtClean="0">
                <a:solidFill>
                  <a:srgbClr val="000000"/>
                </a:solidFill>
                <a:latin typeface="Times New Roman" panose="02020603050405020304" pitchFamily="18" charset="0"/>
                <a:cs typeface="Times New Roman" panose="02020603050405020304" pitchFamily="18" charset="0"/>
              </a:rPr>
              <a:t>рнст Л.В.</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19020</TotalTime>
  <Words>586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3427</cp:revision>
  <cp:lastPrinted>2021-07-01T03:56:27Z</cp:lastPrinted>
  <dcterms:created xsi:type="dcterms:W3CDTF">2018-03-27T06:03:00Z</dcterms:created>
  <dcterms:modified xsi:type="dcterms:W3CDTF">2025-04-09T07:02:01Z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