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440010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10 сәуірде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2025 09 </a:t>
            </a:r>
            <a:r>
              <a:rPr lang="ru-RU" altLang="ru-RU" sz="1200" b="1" dirty="0" err="1">
                <a:solidFill>
                  <a:srgbClr val="000000"/>
                </a:solidFill>
                <a:latin typeface="Times New Roman" pitchFamily="18" charset="0"/>
                <a:cs typeface="Times New Roman" pitchFamily="18" charset="0"/>
              </a:rPr>
              <a:t>сәуір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10 </a:t>
            </a:r>
            <a:r>
              <a:rPr lang="ru-RU" altLang="ru-RU" sz="1200" b="1" dirty="0" err="1" smtClean="0">
                <a:solidFill>
                  <a:srgbClr val="000000"/>
                </a:solidFill>
                <a:latin typeface="Times New Roman" pitchFamily="18" charset="0"/>
                <a:cs typeface="Times New Roman" pitchFamily="18" charset="0"/>
              </a:rPr>
              <a:t>сәуір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күндіз жаңбыр жауады, найзағай болады. Оңтүстік-шығыстан соғатын жел солтүстік-батысқа ауысады, күші 7-12, күндіз екпіні 15-20 м/с. Ауа температурасы түнде 8-10, күндіз 18-20 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11 сәуір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10 </a:t>
            </a:r>
            <a:r>
              <a:rPr lang="ru-RU" sz="1200" b="1" dirty="0" err="1" smtClean="0">
                <a:solidFill>
                  <a:srgbClr val="000000"/>
                </a:solidFill>
                <a:latin typeface="Times New Roman" pitchFamily="18" charset="0"/>
                <a:cs typeface="Times New Roman" pitchFamily="18" charset="0"/>
              </a:rPr>
              <a:t>сәуір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11 сәуір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smtClean="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жаңбыр жауады, найзағай болады. </a:t>
            </a:r>
            <a:r>
              <a:rPr lang="kk-KZ" sz="1200" dirty="0"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85831038"/>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1188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0,287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0,162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сәуірдегі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6901" y="2215808"/>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10 сәуір, 11 сәуірде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Аманжолқызы А./Проненко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24656</TotalTime>
  <Words>526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5505</cp:revision>
  <cp:lastPrinted>2021-07-01T07:38:07Z</cp:lastPrinted>
  <dcterms:created xsi:type="dcterms:W3CDTF">2018-03-27T06:03:00Z</dcterms:created>
  <dcterms:modified xsi:type="dcterms:W3CDTF">2025-04-09T09:18:27Z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