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168"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97410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10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09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10</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Түнде және таңертең тұман. Жел солтүстік-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солтүстіктен </a:t>
            </a:r>
            <a:r>
              <a:rPr lang="kk-KZ" sz="1200" dirty="0" smtClean="0">
                <a:solidFill>
                  <a:prstClr val="black"/>
                </a:solidFill>
                <a:latin typeface="Times New Roman" pitchFamily="18" charset="0"/>
                <a:cs typeface="Times New Roman" pitchFamily="18" charset="0"/>
              </a:rPr>
              <a:t>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6</a:t>
            </a:r>
            <a:r>
              <a:rPr lang=""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ru-RU" sz="1200" dirty="0" smtClean="0">
                <a:solidFill>
                  <a:prstClr val="black"/>
                </a:solidFill>
                <a:latin typeface="Times New Roman" pitchFamily="18" charset="0"/>
                <a:cs typeface="Times New Roman" pitchFamily="18" charset="0"/>
              </a:rPr>
              <a:t>-4°,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9</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1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10 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1 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6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3°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10 </a:t>
            </a:r>
            <a:r>
              <a:rPr lang="kk-KZ" sz="1200" dirty="0">
                <a:solidFill>
                  <a:prstClr val="black"/>
                </a:solidFill>
                <a:latin typeface="Times New Roman" panose="02020603050405020304" pitchFamily="18" charset="0"/>
                <a:cs typeface="Times New Roman" panose="02020603050405020304" pitchFamily="18" charset="0"/>
              </a:rPr>
              <a:t>сәуір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35980588"/>
              </p:ext>
            </p:extLst>
          </p:nvPr>
        </p:nvGraphicFramePr>
        <p:xfrm>
          <a:off x="5017183"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0,613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21505</TotalTime>
  <Words>657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3586</cp:revision>
  <cp:lastPrinted>2021-07-01T03:56:27Z</cp:lastPrinted>
  <dcterms:created xsi:type="dcterms:W3CDTF">2018-03-27T06:03:00Z</dcterms:created>
  <dcterms:modified xsi:type="dcterms:W3CDTF">2025-04-09T06:57:37Z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