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62768970"/>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09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1824" y="115888"/>
            <a:ext cx="5004205"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Түнде және таңертең тұман. Оңтүстіктен, оңтүстік-шығыстан жел соғады, күші түнде 1-6, күндіз </a:t>
            </a:r>
            <a:r>
              <a:rPr lang="kk-KZ" altLang="ru-RU" sz="1200" dirty="0" smtClean="0">
                <a:latin typeface="Times New Roman" panose="02020603050405020304" pitchFamily="18" charset="0"/>
                <a:cs typeface="Times New Roman" panose="02020603050405020304" pitchFamily="18" charset="0"/>
              </a:rPr>
              <a:t>9-14 </a:t>
            </a:r>
            <a:r>
              <a:rPr lang="kk-KZ" altLang="ru-RU" sz="1200" dirty="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22-24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11 </a:t>
            </a:r>
            <a:r>
              <a:rPr lang="ru-RU" altLang="ru-RU" sz="1150" b="1" dirty="0" err="1">
                <a:latin typeface="Times New Roman" panose="02020603050405020304" pitchFamily="18" charset="0"/>
                <a:cs typeface="Times New Roman" panose="02020603050405020304" pitchFamily="18" charset="0"/>
              </a:rPr>
              <a:t>сәуірге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10 </a:t>
            </a:r>
            <a:r>
              <a:rPr lang="ru-RU" sz="1150" b="1" dirty="0" err="1">
                <a:latin typeface="Times New Roman" panose="02020603050405020304" pitchFamily="18" charset="0"/>
                <a:cs typeface="Times New Roman" panose="02020603050405020304" pitchFamily="18" charset="0"/>
              </a:rPr>
              <a:t>сәуір</a:t>
            </a:r>
            <a:r>
              <a:rPr lang="kk-KZ"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11 </a:t>
            </a:r>
            <a:r>
              <a:rPr lang="ru-RU" sz="1150" b="1" dirty="0" err="1">
                <a:latin typeface="Times New Roman" panose="02020603050405020304" pitchFamily="18" charset="0"/>
                <a:cs typeface="Times New Roman" panose="02020603050405020304" pitchFamily="18" charset="0"/>
              </a:rPr>
              <a:t>сәуір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Оңтүстіктен жел </a:t>
            </a:r>
            <a:r>
              <a:rPr lang="kk-KZ" altLang="ru-RU" sz="1200" dirty="0">
                <a:latin typeface="Times New Roman" panose="02020603050405020304" pitchFamily="18" charset="0"/>
                <a:cs typeface="Times New Roman" panose="02020603050405020304" pitchFamily="18" charset="0"/>
              </a:rPr>
              <a:t>соғады,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09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65442082"/>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24629</TotalTime>
  <Words>511</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4584</cp:revision>
  <cp:lastPrinted>2021-07-01T07:38:07Z</cp:lastPrinted>
  <dcterms:created xsi:type="dcterms:W3CDTF">2018-03-27T06:03:00Z</dcterms:created>
  <dcterms:modified xsi:type="dcterms:W3CDTF">2025-04-09T08:55:07Z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