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010289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Оңтүстіктен, оңтүстік-шығыстан жел соғады, күші түнде 1-6, күндіз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Оңтүстіктен,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0112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448878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885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24309</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4679</cp:revision>
  <cp:lastPrinted>2021-07-01T03:56:27Z</cp:lastPrinted>
  <dcterms:created xsi:type="dcterms:W3CDTF">2018-03-27T06:03:00Z</dcterms:created>
  <dcterms:modified xsi:type="dcterms:W3CDTF">2025-04-09T08:53:20Z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