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7703192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6960843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таңертең және күндіз жаңбыр.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a:t>
            </a:r>
            <a:r>
              <a:rPr lang="kk-KZ" sz="1200" dirty="0" smtClean="0">
                <a:latin typeface="Times New Roman" pitchFamily="18" charset="0"/>
                <a:cs typeface="Times New Roman" pitchFamily="18" charset="0"/>
              </a:rPr>
              <a:t>соғады, күші 9-14</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a:latin typeface="Times New Roman" pitchFamily="18" charset="0"/>
                <a:cs typeface="Times New Roman" pitchFamily="18" charset="0"/>
              </a:rPr>
              <a:t>екпіні 15-18 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6-8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26401</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4464</cp:revision>
  <cp:lastPrinted>2023-02-06T06:57:51Z</cp:lastPrinted>
  <dcterms:created xsi:type="dcterms:W3CDTF">2018-03-27T06:03:00Z</dcterms:created>
  <dcterms:modified xsi:type="dcterms:W3CDTF">2025-04-09T07:59:01Z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