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504" y="-169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09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385484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10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09</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10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algn="just"/>
            <a:r>
              <a:rPr lang="kk-KZ" sz="1100" dirty="0">
                <a:latin typeface="Times New Roman" pitchFamily="18" charset="0"/>
                <a:cs typeface="Times New Roman" pitchFamily="18" charset="0"/>
              </a:rPr>
              <a:t>     Көшпелі бұлтты, күндіз жаңбыр, найзағай. Оңтүстіктен жел соғады, түнде күші 9-14, күндіз күші 15-20, екпіні 23-28 м/с.  Ауа температурасы түнде  </a:t>
            </a:r>
            <a:r>
              <a:rPr lang="ru-RU" sz="1100" dirty="0">
                <a:latin typeface="Times New Roman" pitchFamily="18" charset="0"/>
                <a:cs typeface="Times New Roman" pitchFamily="18" charset="0"/>
              </a:rPr>
              <a:t>7-9</a:t>
            </a:r>
            <a:r>
              <a:rPr lang="kk-KZ" sz="1100" dirty="0">
                <a:latin typeface="Times New Roman" pitchFamily="18" charset="0"/>
                <a:cs typeface="Times New Roman" pitchFamily="18" charset="0"/>
              </a:rPr>
              <a:t>, күндіз 22-24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11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10</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11</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жаңбыр, найзағай. Оңтүстік-батыстан жел соғады, күші 9-14, екпіні 15-20 м/с. Ауа </a:t>
            </a:r>
            <a:r>
              <a:rPr lang="kk-KZ" sz="1100">
                <a:latin typeface="Times New Roman" pitchFamily="18" charset="0"/>
                <a:cs typeface="Times New Roman" pitchFamily="18" charset="0"/>
              </a:rPr>
              <a:t>температурасы 10-12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10</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a:solidFill>
                  <a:srgbClr val="000000"/>
                </a:solidFill>
                <a:latin typeface="Times New Roman" pitchFamily="18" charset="0"/>
                <a:cs typeface="Times New Roman" pitchFamily="18" charset="0"/>
              </a:rPr>
              <a:t>11</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/Ю.Смирнягина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16294</TotalTime>
  <Words>603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6144</cp:revision>
  <cp:lastPrinted>2021-07-01T03:56:27Z</cp:lastPrinted>
  <dcterms:created xsi:type="dcterms:W3CDTF">2018-03-27T06:03:00Z</dcterms:created>
  <dcterms:modified xsi:type="dcterms:W3CDTF">2025-04-09T07:28:10Z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