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93" d="100"/>
          <a:sy n="93" d="100"/>
        </p:scale>
        <p:origin x="-102" y="-3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11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10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11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днем 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3-5,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12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12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5-7 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12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20707</TotalTime>
  <Words>537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4839</cp:revision>
  <cp:lastPrinted>2021-07-01T03:56:27Z</cp:lastPrinted>
  <dcterms:created xsi:type="dcterms:W3CDTF">2018-03-27T06:03:00Z</dcterms:created>
  <dcterms:modified xsi:type="dcterms:W3CDTF">2025-04-10T07:24:23Z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