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76" d="100"/>
          <a:sy n="76" d="100"/>
        </p:scale>
        <p:origin x="62" y="45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251117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10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10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 апреля до 20 ч. 11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южный 9-14 м/с. Температура воздуха ночью 9-11, днем 22-24 тепла..</a:t>
            </a:r>
          </a:p>
          <a:p>
            <a:pPr algn="just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12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11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южный 7-12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10-12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1682252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0.051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1.213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апреля, ночью 12 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Гилей В.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42744</TotalTime>
  <Words>659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6457</cp:revision>
  <cp:lastPrinted>2021-11-30T05:55:24Z</cp:lastPrinted>
  <dcterms:created xsi:type="dcterms:W3CDTF">2018-03-27T06:03:00Z</dcterms:created>
  <dcterms:modified xsi:type="dcterms:W3CDTF">2025-04-10T07:20:42Z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