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102" y="2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5799699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4962669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1564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10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ночью и утром временами дождь. Ветер северный, северо-западный 9-14, ночью порывы 15-18 м/с. Температура воздуха ночью 6-8, днем 11-13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восточный,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28165</TotalTime>
  <Words>535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3813</cp:revision>
  <cp:lastPrinted>2021-10-15T03:50:29Z</cp:lastPrinted>
  <dcterms:created xsi:type="dcterms:W3CDTF">2018-03-27T06:03:00Z</dcterms:created>
  <dcterms:modified xsi:type="dcterms:W3CDTF">2025-04-10T07:11:46Z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