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1669702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временами дождь. Ветер северо-западный 7-12 м/с. Температура воздуха ночью 2-4, днем 5-7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7121905"/>
              </p:ext>
            </p:extLst>
          </p:nvPr>
        </p:nvGraphicFramePr>
        <p:xfrm>
          <a:off x="5049291" y="4016519"/>
          <a:ext cx="4613617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078264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2025 года 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85149" y="6056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Сұлтанова Н.А.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43874</TotalTime>
  <Words>588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5712</cp:revision>
  <cp:lastPrinted>2021-02-03T11:37:00Z</cp:lastPrinted>
  <dcterms:created xsi:type="dcterms:W3CDTF">2018-03-27T06:03:00Z</dcterms:created>
  <dcterms:modified xsi:type="dcterms:W3CDTF">2025-04-10T09:55:32Z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