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10576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дождь, временами сильный дождь, гроза. Ветер юго-западный с переходом на северный 9-14, порывы 15-20 м/с. Температура воздуха ночью 8-10, днем 12-14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43995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26423</TotalTime>
  <Words>599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4659</cp:revision>
  <cp:lastPrinted>2021-07-01T03:56:27Z</cp:lastPrinted>
  <dcterms:created xsi:type="dcterms:W3CDTF">2018-03-27T06:03:00Z</dcterms:created>
  <dcterms:modified xsi:type="dcterms:W3CDTF">2025-04-10T07:57:14Z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